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5122525" cy="10693400"/>
  <p:notesSz cx="9931400" cy="14363700"/>
  <p:defaultTextStyle>
    <a:defPPr>
      <a:defRPr lang="ru-RU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3987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pos="4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86443" autoAdjust="0"/>
  </p:normalViewPr>
  <p:slideViewPr>
    <p:cSldViewPr showGuides="1">
      <p:cViewPr>
        <p:scale>
          <a:sx n="70" d="100"/>
          <a:sy n="70" d="100"/>
        </p:scale>
        <p:origin x="234" y="-72"/>
      </p:cViewPr>
      <p:guideLst>
        <p:guide orient="horz" pos="3024"/>
        <p:guide orient="horz" pos="3368"/>
        <p:guide pos="3987"/>
        <p:guide pos="4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7" cy="718186"/>
          </a:xfrm>
          <a:prstGeom prst="rect">
            <a:avLst/>
          </a:prstGeom>
        </p:spPr>
        <p:txBody>
          <a:bodyPr vert="horz" lIns="133804" tIns="66902" rIns="133804" bIns="66902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718186"/>
          </a:xfrm>
          <a:prstGeom prst="rect">
            <a:avLst/>
          </a:prstGeom>
        </p:spPr>
        <p:txBody>
          <a:bodyPr vert="horz" lIns="133804" tIns="66902" rIns="133804" bIns="66902" rtlCol="0"/>
          <a:lstStyle>
            <a:lvl1pPr algn="r">
              <a:defRPr sz="1800"/>
            </a:lvl1pPr>
          </a:lstStyle>
          <a:p>
            <a:fld id="{90FBD86C-5104-4CE0-83CD-39428D09C36B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076325"/>
            <a:ext cx="7616825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804" tIns="66902" rIns="133804" bIns="669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1" y="6822759"/>
            <a:ext cx="7945119" cy="6463665"/>
          </a:xfrm>
          <a:prstGeom prst="rect">
            <a:avLst/>
          </a:prstGeom>
        </p:spPr>
        <p:txBody>
          <a:bodyPr vert="horz" lIns="133804" tIns="66902" rIns="133804" bIns="669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43022"/>
            <a:ext cx="4303607" cy="718186"/>
          </a:xfrm>
          <a:prstGeom prst="rect">
            <a:avLst/>
          </a:prstGeom>
        </p:spPr>
        <p:txBody>
          <a:bodyPr vert="horz" lIns="133804" tIns="66902" rIns="133804" bIns="66902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495" y="13643022"/>
            <a:ext cx="4303607" cy="718186"/>
          </a:xfrm>
          <a:prstGeom prst="rect">
            <a:avLst/>
          </a:prstGeom>
        </p:spPr>
        <p:txBody>
          <a:bodyPr vert="horz" lIns="133804" tIns="66902" rIns="133804" bIns="66902" rtlCol="0" anchor="b"/>
          <a:lstStyle>
            <a:lvl1pPr algn="r">
              <a:defRPr sz="1800"/>
            </a:lvl1pPr>
          </a:lstStyle>
          <a:p>
            <a:fld id="{9AA27F6F-8407-4245-B0B5-37CE777D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83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3663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0495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7326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4158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0989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7821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465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7288" y="1076325"/>
            <a:ext cx="7616825" cy="5387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27F6F-8407-4245-B0B5-37CE777D2E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1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1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350941" y="599029"/>
            <a:ext cx="4762545" cy="127751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8052" y="599029"/>
            <a:ext cx="14040844" cy="12775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5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5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5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9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8054" y="3492683"/>
            <a:ext cx="9401694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11789" y="3492683"/>
            <a:ext cx="9401695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4" y="3391195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3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6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6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95128"/>
            <a:ext cx="13610273" cy="7057149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D55B-AA68-4C88-AFE3-BF26530EC3A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DDF1-D391-44FB-80E1-798884C02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64421" y="1040795"/>
            <a:ext cx="2376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ПОНЕДЕЛЬНИК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80895"/>
              </p:ext>
            </p:extLst>
          </p:nvPr>
        </p:nvGraphicFramePr>
        <p:xfrm>
          <a:off x="839217" y="1413232"/>
          <a:ext cx="2808464" cy="603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13630"/>
              </a:tblGrid>
              <a:tr h="60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Выходной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день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785845" y="99238"/>
            <a:ext cx="283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Библиотека села Ершово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742" y="5362996"/>
            <a:ext cx="378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Время  работы: </a:t>
            </a:r>
          </a:p>
          <a:p>
            <a:r>
              <a:rPr lang="ru-RU" sz="1600" b="1" dirty="0" smtClean="0">
                <a:latin typeface="+mj-lt"/>
              </a:rPr>
              <a:t>Вторник – пятница</a:t>
            </a:r>
          </a:p>
          <a:p>
            <a:r>
              <a:rPr lang="ru-RU" sz="1600" b="1" dirty="0" smtClean="0">
                <a:latin typeface="+mj-lt"/>
              </a:rPr>
              <a:t>10:30-19:00 </a:t>
            </a:r>
          </a:p>
          <a:p>
            <a:r>
              <a:rPr lang="ru-RU" sz="1600" b="1" dirty="0" smtClean="0">
                <a:latin typeface="+mj-lt"/>
              </a:rPr>
              <a:t>Суббота с 10:00 – 17:00              обеденный перерыв 13:00 – 14:00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96767" y="7620908"/>
            <a:ext cx="220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      </a:t>
            </a:r>
          </a:p>
          <a:p>
            <a:endParaRPr lang="ru-RU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61993" y="6966916"/>
            <a:ext cx="22032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Контакты: </a:t>
            </a:r>
          </a:p>
          <a:p>
            <a:r>
              <a:rPr lang="ru-RU" sz="1600" b="1" dirty="0" smtClean="0">
                <a:latin typeface="+mj-lt"/>
              </a:rPr>
              <a:t>+8 (915)219-75-84</a:t>
            </a:r>
            <a:endParaRPr lang="en-US" sz="1600" b="1" dirty="0" smtClean="0">
              <a:latin typeface="+mj-lt"/>
            </a:endParaRPr>
          </a:p>
          <a:p>
            <a:r>
              <a:rPr lang="en-US" sz="1600" b="1" smtClean="0">
                <a:latin typeface="+mj-lt"/>
              </a:rPr>
              <a:t>8(498)690-84-45</a:t>
            </a:r>
            <a:endParaRPr lang="ru-RU" sz="1600" b="1" dirty="0">
              <a:latin typeface="+mj-lt"/>
            </a:endParaRPr>
          </a:p>
          <a:p>
            <a:endParaRPr lang="ru-RU" sz="18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1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Сайт: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https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ru-RU" sz="1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https://ksdc-spe.ru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418026" y="1056184"/>
            <a:ext cx="2376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ВТОРНИК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975370" y="1056184"/>
            <a:ext cx="2376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СРЕДА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79612"/>
              </p:ext>
            </p:extLst>
          </p:nvPr>
        </p:nvGraphicFramePr>
        <p:xfrm>
          <a:off x="7561263" y="1386172"/>
          <a:ext cx="3197368" cy="21813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3738"/>
                <a:gridCol w="2113630"/>
              </a:tblGrid>
              <a:tr h="50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11:30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«Играем и читаем» досуг с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Клубом молодых мам</a:t>
                      </a: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(третья среда месяца)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Литературная среда  «Чехов в Звенигородском уезде»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11620086" y="1025406"/>
            <a:ext cx="2376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ЧЕТВЕРГ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04203"/>
              </p:ext>
            </p:extLst>
          </p:nvPr>
        </p:nvGraphicFramePr>
        <p:xfrm>
          <a:off x="11593710" y="1428621"/>
          <a:ext cx="2808464" cy="845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13630"/>
              </a:tblGrid>
              <a:tr h="433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15:30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16:00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Интерактивная программа «Живопись для Вас»</a:t>
                      </a: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64422" y="5976784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ПЯТНИЦА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60897"/>
              </p:ext>
            </p:extLst>
          </p:nvPr>
        </p:nvGraphicFramePr>
        <p:xfrm>
          <a:off x="839218" y="6364610"/>
          <a:ext cx="2808464" cy="845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13630"/>
              </a:tblGrid>
              <a:tr h="50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Цикл «Музыкальные истории»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464902" y="5992173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СУББОТА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00313"/>
              </p:ext>
            </p:extLst>
          </p:nvPr>
        </p:nvGraphicFramePr>
        <p:xfrm>
          <a:off x="4439698" y="6379999"/>
          <a:ext cx="2808464" cy="5511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13630"/>
              </a:tblGrid>
              <a:tr h="509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975370" y="5992173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ВОСКРЕСЕНЬЕ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87613"/>
              </p:ext>
            </p:extLst>
          </p:nvPr>
        </p:nvGraphicFramePr>
        <p:xfrm>
          <a:off x="7950166" y="6379999"/>
          <a:ext cx="2808464" cy="579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13630"/>
              </a:tblGrid>
              <a:tr h="579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Выходной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день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30183"/>
              </p:ext>
            </p:extLst>
          </p:nvPr>
        </p:nvGraphicFramePr>
        <p:xfrm>
          <a:off x="4418026" y="1428833"/>
          <a:ext cx="2826324" cy="845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4834"/>
                <a:gridCol w="2131490"/>
              </a:tblGrid>
              <a:tr h="4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14:30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Громкие чтения «Поэтический вернисаж»</a:t>
                      </a:r>
                    </a:p>
                  </a:txBody>
                  <a:tcPr marL="52183" marR="52183" marT="54599" marB="5459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0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ГУБ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98</Words>
  <Application>Microsoft Office PowerPoint</Application>
  <PresentationFormat>Произвольный</PresentationFormat>
  <Paragraphs>39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Тютюнькова</dc:creator>
  <cp:lastModifiedBy>user</cp:lastModifiedBy>
  <cp:revision>132</cp:revision>
  <cp:lastPrinted>2019-10-21T12:22:18Z</cp:lastPrinted>
  <dcterms:created xsi:type="dcterms:W3CDTF">2019-07-31T12:43:34Z</dcterms:created>
  <dcterms:modified xsi:type="dcterms:W3CDTF">2022-02-18T12:44:09Z</dcterms:modified>
</cp:coreProperties>
</file>